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62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56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44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8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26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99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21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80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55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06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B79C4-7065-446A-A152-E7E3649AE85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E6D7B-1A22-4C64-AD73-9B296C3B06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6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nel-rj.simuladordeconsumo.com.br/ambiente/sal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EEME - 5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49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Geração</a:t>
            </a:r>
            <a:r>
              <a:rPr lang="pt-BR" dirty="0" smtClean="0"/>
              <a:t> – A geração de energia elétrica é a transformação de qualquer tipo de energia em energia elétrica.</a:t>
            </a:r>
          </a:p>
          <a:p>
            <a:r>
              <a:rPr lang="pt-BR" dirty="0" smtClean="0"/>
              <a:t>Esse processo ocorre em duas etapas. Na 1ª etapa, uma máquina primária transforma qualquer tipo de energia, normalmente hidráulica ou térmica, em energia cinética de rotação.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834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uma 2ª etapa, um gerador elétrico acoplado à máquina primária transforma a energia cinética de rotação em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013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conceito envolve a ideia básica de reaproveitamento de energia, evitando desperdícios.</a:t>
            </a:r>
          </a:p>
          <a:p>
            <a:r>
              <a:rPr lang="pt-BR" dirty="0" smtClean="0"/>
              <a:t>A cogeração contribui efetivamente para a racionalização do uso de energia porque possibilita aumentar a energia produzida a partir de uma mesma quantidade de combustível.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655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processo de produção combinada de diferentes tipos de energia elétrica, térmica ou mecânica a partir de um mesmo combustível.</a:t>
            </a:r>
          </a:p>
          <a:p>
            <a:r>
              <a:rPr lang="pt-BR" dirty="0" smtClean="0"/>
              <a:t>Esse conceito é da ANEEL(Agência Nacional de Energia Elétrica) e refere-se a benefícios sociais, econômicos e ambientais que a cogeração é capaz de produzir.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7525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Na cogeração, o reaproveitamento de energia é feito diretamente dos processos de manufatura, como em fornos e caldeiras.</a:t>
            </a:r>
          </a:p>
          <a:p>
            <a:r>
              <a:rPr lang="pt-BR" dirty="0" smtClean="0"/>
              <a:t>Nesse caso, o calor que se perderia durante a fabricação é enviado para utilização combinada com a fonte principal de energia utilizada.</a:t>
            </a:r>
          </a:p>
          <a:p>
            <a:r>
              <a:rPr lang="pt-BR" dirty="0" smtClean="0"/>
              <a:t>Desse modo, diminuem-se as perdas de energia e, consequentemente, racionalizam-se gastos.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05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partes componentes de um sistema de geração de energia elétrica consideradas entre si, e que funcionam como estrutura organizadas são:</a:t>
            </a:r>
          </a:p>
          <a:p>
            <a:r>
              <a:rPr lang="pt-BR" dirty="0" smtClean="0"/>
              <a:t>Máquina primária, geradores, transformador e sistema de controle, comando e operação.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2621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de Geração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Máquina primária- </a:t>
            </a:r>
            <a:r>
              <a:rPr lang="pt-BR" dirty="0" smtClean="0"/>
              <a:t>Faz a transformação de qualquer tipo de energia em energia cinética de rotação, para ser aproveitada pelo gerador.</a:t>
            </a:r>
          </a:p>
          <a:p>
            <a:r>
              <a:rPr lang="pt-BR" dirty="0" err="1" smtClean="0"/>
              <a:t>Ex</a:t>
            </a:r>
            <a:r>
              <a:rPr lang="pt-BR" dirty="0" smtClean="0"/>
              <a:t>: A máquina que transforma a energia liberada pela combustão do gás em energia cinética e a turbina a gás.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47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Máquinas primárias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utilizadas hoje em dia são:</a:t>
            </a:r>
          </a:p>
          <a:p>
            <a:r>
              <a:rPr lang="pt-BR" dirty="0" smtClean="0"/>
              <a:t>Motores diesel</a:t>
            </a:r>
          </a:p>
          <a:p>
            <a:r>
              <a:rPr lang="pt-BR" dirty="0" smtClean="0"/>
              <a:t>Turbinas hidráulicas</a:t>
            </a:r>
          </a:p>
          <a:p>
            <a:r>
              <a:rPr lang="pt-BR" dirty="0" smtClean="0"/>
              <a:t>Turbinas a vapor</a:t>
            </a:r>
          </a:p>
          <a:p>
            <a:r>
              <a:rPr lang="pt-BR" dirty="0" smtClean="0"/>
              <a:t>Turbinas a gás</a:t>
            </a:r>
          </a:p>
          <a:p>
            <a:r>
              <a:rPr lang="pt-BR" dirty="0" smtClean="0"/>
              <a:t>Turbinas </a:t>
            </a:r>
            <a:r>
              <a:rPr lang="pt-BR" dirty="0" err="1" smtClean="0"/>
              <a:t>aeólicas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525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Máquinas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máquinas primárias em que ocorre o processo de combustão, são chamadas de termelétricas e aquelas em que ocorre o processo de fissão nuclear são chamadas de termonucleares.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321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São máquinas que transformam energia cinética de rotação das máquinas primárias em energia elétrica, produzindo corrente contínua ou alternada.</a:t>
            </a:r>
          </a:p>
          <a:p>
            <a:r>
              <a:rPr lang="pt-BR" dirty="0" smtClean="0"/>
              <a:t>Os geradores são dimensionados de acordo com a potência que a máquina primária fornece. Além da potência, a máquina primária( de energia eólica, hídrica, térmica, etc.) define também a velocidade de rotação que será transmitida ao gerador. Em função dessa velocidade é definido o número de </a:t>
            </a:r>
            <a:r>
              <a:rPr lang="pt-BR" dirty="0" err="1" smtClean="0"/>
              <a:t>pólos</a:t>
            </a:r>
            <a:r>
              <a:rPr lang="pt-BR" dirty="0" smtClean="0"/>
              <a:t>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64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São aparelhos estáticos de indução eletromagnética, destinados a transformar um sistema de corrente variáveis em um ou em vários outros sistemas de correntes variáveis, de intensidade e tensão, em geral, diferentes, e de frequência igual.</a:t>
            </a:r>
          </a:p>
          <a:p>
            <a:r>
              <a:rPr lang="pt-BR" dirty="0" smtClean="0"/>
              <a:t>Uma vez gerada a energia elétrica, existe a necessidade de se compatibilizar o nível da tensão de saída com a tensão do sistema ao qual o grupo gerador será ligado.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033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Transformadores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equipamento utilizado para elevar ou rebaixar esse nível da tensão é o transformador.</a:t>
            </a:r>
          </a:p>
          <a:p>
            <a:r>
              <a:rPr lang="pt-BR" dirty="0" smtClean="0"/>
              <a:t>Dessa forma, um grupo gerador que produz energia a uma tensão de 13,8KV pode ser ligado a uma linha de transmissão de 69KV que o transformador de 134.8/69KV faça o ajuste de tensão.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0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interligar um grupo de energia elétrica a uma rede de transmissão ou distribuição são necessários vários requisitos.</a:t>
            </a:r>
          </a:p>
          <a:p>
            <a:r>
              <a:rPr lang="pt-BR" dirty="0" smtClean="0"/>
              <a:t>Em primeiro lugar, a tensão de saída do gerador não pode variar mais que 10% para cima ou para baixo. O controle de tensão é feito pelo próprio gerador. No entanto, não basta apenas compatibilizar a tensão. É necessário fazer o sincronismo com a rede antes de fazer ligação da linha.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17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isso, são necessários vários equipamentos de manobra e proteção, tais como:</a:t>
            </a:r>
          </a:p>
          <a:p>
            <a:r>
              <a:rPr lang="pt-BR" dirty="0" smtClean="0"/>
              <a:t>TC- transformador de corrente</a:t>
            </a:r>
          </a:p>
          <a:p>
            <a:r>
              <a:rPr lang="pt-BR" dirty="0" smtClean="0"/>
              <a:t>TP- transformador de potência, relés e disjuntores.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6170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quadro de comando e proteção reúne todos esses equipamentos, e permite ao operador, supervisionar o funcionamento de todo o sistema. Em situações de emergência, pode-se atuar rapidamente.</a:t>
            </a:r>
          </a:p>
          <a:p>
            <a:r>
              <a:rPr lang="pt-BR" dirty="0" smtClean="0"/>
              <a:t>A frequência do sistema elétrico é a variável mais importante e a mais difícil de ser controlada.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468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Para que o sistema de geração funcione corretamente, é necessário que a frequência de tensão de saída do gerador seja constante e de acordo com o sistema elétrico da região em que se encontra.</a:t>
            </a:r>
          </a:p>
          <a:p>
            <a:r>
              <a:rPr lang="pt-BR" dirty="0" smtClean="0"/>
              <a:t>A frequência do sistema elétrico no Brasil é de 60Hz. Já no Paraguai, por exemplo, o sistema de geração de energia elétrica funciona com a frequência de 50Hz. Essa frequência é resultado da rotação do gerador.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80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Controle, comando 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âmbito do funcionamento de equipamentos eletrônicos de pequeno porte, também há sistemas de controle, comando e proteção do sistema de energia elétrica adequados. O mais conhecido é o No break.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193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hlinkClick r:id="rId2"/>
              </a:rPr>
              <a:t>https://enel-rj.simuladordeconsumo.com.br/ambiente/sala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17401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878</Words>
  <Application>Microsoft Office PowerPoint</Application>
  <PresentationFormat>Apresentação na tela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EEME - 5</vt:lpstr>
      <vt:lpstr>Sistema de geração de energia</vt:lpstr>
      <vt:lpstr>Geração</vt:lpstr>
      <vt:lpstr>Cogeração</vt:lpstr>
      <vt:lpstr>Cogeração</vt:lpstr>
      <vt:lpstr>Cogeração</vt:lpstr>
      <vt:lpstr>O sistema de Geração</vt:lpstr>
      <vt:lpstr>Sistema de Geração</vt:lpstr>
      <vt:lpstr>Máquinas primárias</vt:lpstr>
      <vt:lpstr>  Máquinas  </vt:lpstr>
      <vt:lpstr>Geradores</vt:lpstr>
      <vt:lpstr>Transformadores</vt:lpstr>
      <vt:lpstr>Transformadores</vt:lpstr>
      <vt:lpstr>Controle, comando e proteção</vt:lpstr>
      <vt:lpstr>Controle, comando e proteção</vt:lpstr>
      <vt:lpstr>Controle, comando e proteção</vt:lpstr>
      <vt:lpstr>Controle, comando e proteção</vt:lpstr>
      <vt:lpstr>Controle, comando e proteção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EEME - 5</dc:title>
  <dc:creator>AECIO</dc:creator>
  <cp:lastModifiedBy>AECIO</cp:lastModifiedBy>
  <cp:revision>12</cp:revision>
  <dcterms:created xsi:type="dcterms:W3CDTF">2020-06-04T12:29:00Z</dcterms:created>
  <dcterms:modified xsi:type="dcterms:W3CDTF">2020-06-04T14:06:20Z</dcterms:modified>
</cp:coreProperties>
</file>